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048000" cy="1790700"/>
  <p:notesSz cx="6735763" cy="9866313"/>
  <p:embeddedFontLst>
    <p:embeddedFont>
      <p:font typeface="BIZ UDPゴシック" panose="020B0400000000000000" pitchFamily="50" charset="-128"/>
      <p:regular r:id="rId3"/>
      <p:bold r:id="rId4"/>
    </p:embeddedFont>
    <p:embeddedFont>
      <p:font typeface="Alfa Slab One" panose="020B060007020508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279" d="100"/>
          <a:sy n="279" d="100"/>
        </p:scale>
        <p:origin x="1339" y="17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2805838" y="1581150"/>
            <a:ext cx="226219" cy="210369"/>
          </a:xfrm>
          <a:custGeom>
            <a:avLst/>
            <a:gdLst/>
            <a:ahLst/>
            <a:cxnLst/>
            <a:rect l="l" t="t" r="r" b="b"/>
            <a:pathLst>
              <a:path w="531019" h="531019">
                <a:moveTo>
                  <a:pt x="0" y="0"/>
                </a:moveTo>
                <a:lnTo>
                  <a:pt x="531019" y="0"/>
                </a:lnTo>
                <a:lnTo>
                  <a:pt x="531019" y="531018"/>
                </a:lnTo>
                <a:lnTo>
                  <a:pt x="0" y="53101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423409" y="698344"/>
            <a:ext cx="2350937" cy="1795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65"/>
              </a:lnSpc>
            </a:pPr>
            <a:r>
              <a:rPr lang="en-US" sz="1273" spc="76" dirty="0">
                <a:solidFill>
                  <a:srgbClr val="FFFFFF"/>
                </a:solidFill>
                <a:latin typeface="Alfa Slab One"/>
                <a:ea typeface="Alfa Slab One"/>
                <a:cs typeface="Alfa Slab One"/>
                <a:sym typeface="Alfa Slab One"/>
              </a:rPr>
              <a:t>WAKAYAMA</a:t>
            </a: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6601D98F-46CF-6AE1-5BC9-6B36061FB04B}"/>
              </a:ext>
            </a:extLst>
          </p:cNvPr>
          <p:cNvSpPr txBox="1"/>
          <p:nvPr/>
        </p:nvSpPr>
        <p:spPr>
          <a:xfrm>
            <a:off x="-176138" y="-9677"/>
            <a:ext cx="1371600" cy="1835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65"/>
              </a:lnSpc>
            </a:pPr>
            <a:r>
              <a:rPr lang="en-US" sz="900" spc="76" dirty="0">
                <a:latin typeface="Alfa Slab One"/>
                <a:ea typeface="Alfa Slab One"/>
                <a:cs typeface="Alfa Slab One"/>
                <a:sym typeface="Alfa Slab One"/>
              </a:rPr>
              <a:t>WAKAYAMA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D8D48DF-6DAC-35AB-F452-9216E6B400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518" y="378443"/>
            <a:ext cx="326375" cy="276317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6C68DFD-CB27-EA42-3C69-7D0577EC9C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49" y="284728"/>
            <a:ext cx="293739" cy="31919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E5A21FF-46AC-5AFF-1EE1-2F2C5FD906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9200" y="284728"/>
            <a:ext cx="291780" cy="31919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85DC082-1C0C-6FCE-66AD-70521E5771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744" y="1222791"/>
            <a:ext cx="471242" cy="309961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AE2B200-02AE-F80B-ECAA-401BBE20F28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5044" y="781868"/>
            <a:ext cx="306400" cy="22696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93C737C-5244-E17C-8307-431190BB2C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85401" y="765467"/>
            <a:ext cx="471242" cy="24336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4F4B462-FD61-7008-7752-468E7D8D13F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7376" y="741204"/>
            <a:ext cx="275112" cy="26050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9C7EB3DF-CEF7-FA13-E41D-32B4B911C9D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30860" y="1116600"/>
            <a:ext cx="562309" cy="41098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7EFDC2CE-1023-C524-DE5B-79E5CC461A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7638" y="827475"/>
            <a:ext cx="274328" cy="191130"/>
          </a:xfrm>
          <a:prstGeom prst="rect">
            <a:avLst/>
          </a:prstGeom>
        </p:spPr>
      </p:pic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56A1EC92-DA35-A9EB-DD45-2F4393720D61}"/>
              </a:ext>
            </a:extLst>
          </p:cNvPr>
          <p:cNvCxnSpPr>
            <a:cxnSpLocks/>
          </p:cNvCxnSpPr>
          <p:nvPr/>
        </p:nvCxnSpPr>
        <p:spPr>
          <a:xfrm flipV="1">
            <a:off x="229518" y="593431"/>
            <a:ext cx="2132682" cy="9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円弧 41">
            <a:extLst>
              <a:ext uri="{FF2B5EF4-FFF2-40B4-BE49-F238E27FC236}">
                <a16:creationId xmlns:a16="http://schemas.microsoft.com/office/drawing/2014/main" id="{BE4205D9-F0BD-8D2B-D832-E187E3CC0F6C}"/>
              </a:ext>
            </a:extLst>
          </p:cNvPr>
          <p:cNvSpPr/>
          <p:nvPr/>
        </p:nvSpPr>
        <p:spPr>
          <a:xfrm>
            <a:off x="2139025" y="593780"/>
            <a:ext cx="414868" cy="40080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弧 42">
            <a:extLst>
              <a:ext uri="{FF2B5EF4-FFF2-40B4-BE49-F238E27FC236}">
                <a16:creationId xmlns:a16="http://schemas.microsoft.com/office/drawing/2014/main" id="{C49B6150-ED68-B1D2-306D-0C9E00113195}"/>
              </a:ext>
            </a:extLst>
          </p:cNvPr>
          <p:cNvSpPr/>
          <p:nvPr/>
        </p:nvSpPr>
        <p:spPr>
          <a:xfrm rot="5610322">
            <a:off x="2124084" y="574413"/>
            <a:ext cx="451775" cy="41098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D8A1BF04-0975-4F23-69B2-222E9A08E794}"/>
              </a:ext>
            </a:extLst>
          </p:cNvPr>
          <p:cNvCxnSpPr>
            <a:cxnSpLocks/>
          </p:cNvCxnSpPr>
          <p:nvPr/>
        </p:nvCxnSpPr>
        <p:spPr>
          <a:xfrm>
            <a:off x="288360" y="1001709"/>
            <a:ext cx="20738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円弧 47">
            <a:extLst>
              <a:ext uri="{FF2B5EF4-FFF2-40B4-BE49-F238E27FC236}">
                <a16:creationId xmlns:a16="http://schemas.microsoft.com/office/drawing/2014/main" id="{F8B6F1C1-F362-ADED-67B5-32A7827336AA}"/>
              </a:ext>
            </a:extLst>
          </p:cNvPr>
          <p:cNvSpPr/>
          <p:nvPr/>
        </p:nvSpPr>
        <p:spPr>
          <a:xfrm rot="10800000">
            <a:off x="119033" y="1065563"/>
            <a:ext cx="598470" cy="46414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2B218FAF-37DA-F374-9E0E-321432379079}"/>
              </a:ext>
            </a:extLst>
          </p:cNvPr>
          <p:cNvCxnSpPr>
            <a:cxnSpLocks/>
          </p:cNvCxnSpPr>
          <p:nvPr/>
        </p:nvCxnSpPr>
        <p:spPr>
          <a:xfrm>
            <a:off x="405586" y="1532862"/>
            <a:ext cx="20738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弧 49">
            <a:extLst>
              <a:ext uri="{FF2B5EF4-FFF2-40B4-BE49-F238E27FC236}">
                <a16:creationId xmlns:a16="http://schemas.microsoft.com/office/drawing/2014/main" id="{65BE117A-CF98-3358-9814-C23505EA78AD}"/>
              </a:ext>
            </a:extLst>
          </p:cNvPr>
          <p:cNvSpPr/>
          <p:nvPr/>
        </p:nvSpPr>
        <p:spPr>
          <a:xfrm rot="15646474">
            <a:off x="55051" y="1065563"/>
            <a:ext cx="598470" cy="46414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284CAF8-222B-3283-C6BA-9FD8E2336BA1}"/>
              </a:ext>
            </a:extLst>
          </p:cNvPr>
          <p:cNvSpPr txBox="1"/>
          <p:nvPr/>
        </p:nvSpPr>
        <p:spPr>
          <a:xfrm>
            <a:off x="1712014" y="1630208"/>
            <a:ext cx="1143000" cy="15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公益社団法人　和歌山県観光連盟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040FD5-8C57-6DE5-EE73-563E4E62E396}"/>
              </a:ext>
            </a:extLst>
          </p:cNvPr>
          <p:cNvSpPr txBox="1"/>
          <p:nvPr/>
        </p:nvSpPr>
        <p:spPr>
          <a:xfrm>
            <a:off x="2053426" y="17844"/>
            <a:ext cx="978631" cy="2000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00" dirty="0"/>
              <a:t>デザインイメージ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9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Alfa Slab One</vt:lpstr>
      <vt:lpstr>Arial</vt:lpstr>
      <vt:lpstr>Calibri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Yellow Taxi Business Card</dc:title>
  <dc:creator>renmei</dc:creator>
  <cp:lastModifiedBy>user04</cp:lastModifiedBy>
  <cp:revision>5</cp:revision>
  <cp:lastPrinted>2025-12-15T09:54:41Z</cp:lastPrinted>
  <dcterms:created xsi:type="dcterms:W3CDTF">2006-08-16T00:00:00Z</dcterms:created>
  <dcterms:modified xsi:type="dcterms:W3CDTF">2025-12-15T09:55:10Z</dcterms:modified>
  <dc:identifier>DAFTMSjkL-0</dc:identifier>
</cp:coreProperties>
</file>